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1" r:id="rId13"/>
    <p:sldId id="262" r:id="rId14"/>
    <p:sldId id="269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282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581400"/>
            <a:ext cx="3962400" cy="21336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447800"/>
            <a:ext cx="3962400" cy="21336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8" y="6426201"/>
            <a:ext cx="2819399" cy="126999"/>
          </a:xfrm>
        </p:spPr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6400800"/>
            <a:ext cx="457200" cy="152400"/>
          </a:xfrm>
        </p:spPr>
        <p:txBody>
          <a:bodyPr/>
          <a:lstStyle>
            <a:lvl1pPr algn="r">
              <a:defRPr/>
            </a:lvl1pPr>
          </a:lstStyle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0" y="6296248"/>
            <a:ext cx="2820987" cy="1524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3657600" cy="5714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68580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8" y="6426201"/>
            <a:ext cx="2819399" cy="126999"/>
          </a:xfrm>
        </p:spPr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6400800"/>
            <a:ext cx="533400" cy="152400"/>
          </a:xfrm>
        </p:spPr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0" y="6296248"/>
            <a:ext cx="2820987" cy="1524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828800"/>
            <a:ext cx="3200400" cy="17526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3578224"/>
            <a:ext cx="3200645" cy="1459767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4290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572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75238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675288"/>
            <a:ext cx="3581400" cy="2525112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3429000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3840162"/>
            <a:ext cx="3581400" cy="2515198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3962400" cy="571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4837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4700016" cy="35052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676400"/>
            <a:ext cx="4696967" cy="3505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5972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23693" y="0"/>
            <a:ext cx="320307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7200"/>
            <a:ext cx="3657600" cy="571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6400800"/>
            <a:ext cx="5334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B80DDCE-1B80-4C55-A142-2D309722BC1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1" y="6426201"/>
            <a:ext cx="2819399" cy="12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556F31-79D9-498C-B55E-83D8DF6FE94B}" type="datetimeFigureOut">
              <a:rPr lang="en-US" smtClean="0"/>
              <a:t>1/8/2020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3" y="6296248"/>
            <a:ext cx="2820987" cy="1524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On Development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1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9</a:t>
            </a:r>
            <a:r>
              <a:rPr lang="en-US" sz="2000" dirty="0" smtClean="0"/>
              <a:t>/12/2019</a:t>
            </a:r>
            <a:br>
              <a:rPr lang="en-US" sz="2000" dirty="0" smtClean="0"/>
            </a:br>
            <a:r>
              <a:rPr lang="en-US" sz="2000" dirty="0" err="1" smtClean="0"/>
              <a:t>Penambahan</a:t>
            </a:r>
            <a:r>
              <a:rPr lang="en-US" sz="2000" dirty="0" smtClean="0"/>
              <a:t> </a:t>
            </a:r>
            <a:r>
              <a:rPr lang="en-US" sz="2000" dirty="0" err="1" smtClean="0"/>
              <a:t>fitur</a:t>
            </a:r>
            <a:r>
              <a:rPr lang="en-US" sz="2000" dirty="0" smtClean="0"/>
              <a:t> sign out</a:t>
            </a:r>
          </a:p>
          <a:p>
            <a:r>
              <a:rPr lang="en-US" sz="2000" dirty="0" smtClean="0"/>
              <a:t>10/12/2019	</a:t>
            </a:r>
            <a:br>
              <a:rPr lang="en-US" sz="2000" dirty="0" smtClean="0"/>
            </a:br>
            <a:r>
              <a:rPr lang="en-US" sz="2000" dirty="0" err="1" smtClean="0"/>
              <a:t>Melanjutkan</a:t>
            </a:r>
            <a:r>
              <a:rPr lang="en-US" sz="2000" dirty="0" smtClean="0"/>
              <a:t> </a:t>
            </a:r>
            <a:r>
              <a:rPr lang="en-US" sz="2000" dirty="0" err="1" smtClean="0"/>
              <a:t>fitur</a:t>
            </a:r>
            <a:r>
              <a:rPr lang="en-US" sz="2000" dirty="0" smtClean="0"/>
              <a:t> sign out.</a:t>
            </a:r>
          </a:p>
          <a:p>
            <a:r>
              <a:rPr lang="en-US" sz="2000" dirty="0" smtClean="0"/>
              <a:t>11</a:t>
            </a:r>
            <a:r>
              <a:rPr lang="en-US" sz="2000" dirty="0" smtClean="0"/>
              <a:t>/12/2019</a:t>
            </a:r>
            <a:br>
              <a:rPr lang="en-US" sz="2000" dirty="0" smtClean="0"/>
            </a:br>
            <a:r>
              <a:rPr lang="en-US" sz="2000" dirty="0" err="1" smtClean="0"/>
              <a:t>merapihkan</a:t>
            </a:r>
            <a:r>
              <a:rPr lang="en-US" sz="2000" dirty="0" smtClean="0"/>
              <a:t> </a:t>
            </a:r>
            <a:r>
              <a:rPr lang="en-US" sz="2000" dirty="0" err="1" smtClean="0"/>
              <a:t>sebagaian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program</a:t>
            </a:r>
          </a:p>
          <a:p>
            <a:r>
              <a:rPr lang="en-US" sz="2000" dirty="0" smtClean="0"/>
              <a:t>12</a:t>
            </a:r>
            <a:r>
              <a:rPr lang="en-US" sz="2000" dirty="0" smtClean="0"/>
              <a:t>/12/2019</a:t>
            </a:r>
            <a:br>
              <a:rPr lang="en-US" sz="2000" dirty="0" smtClean="0"/>
            </a:b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jadi</a:t>
            </a:r>
            <a:r>
              <a:rPr lang="en-US" sz="2000" dirty="0" smtClean="0"/>
              <a:t> </a:t>
            </a:r>
            <a:r>
              <a:rPr lang="en-US" sz="2000" dirty="0" err="1" smtClean="0"/>
              <a:t>melakukan</a:t>
            </a:r>
            <a:r>
              <a:rPr lang="en-US" sz="2000" dirty="0" smtClean="0"/>
              <a:t> </a:t>
            </a:r>
            <a:r>
              <a:rPr lang="en-US" sz="2000" dirty="0" err="1" smtClean="0"/>
              <a:t>pembuatan</a:t>
            </a:r>
            <a:r>
              <a:rPr lang="en-US" sz="2000" dirty="0" smtClean="0"/>
              <a:t> forgot password</a:t>
            </a:r>
          </a:p>
          <a:p>
            <a:r>
              <a:rPr lang="en-US" sz="2000" dirty="0" smtClean="0"/>
              <a:t>13</a:t>
            </a:r>
            <a:r>
              <a:rPr lang="en-US" sz="2000" dirty="0" smtClean="0"/>
              <a:t>/12/2019</a:t>
            </a:r>
            <a:br>
              <a:rPr lang="en-US" sz="2000" dirty="0" smtClean="0"/>
            </a:br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perencanaan</a:t>
            </a:r>
            <a:r>
              <a:rPr lang="en-US" sz="2000" dirty="0" smtClean="0"/>
              <a:t> </a:t>
            </a:r>
            <a:r>
              <a:rPr lang="en-US" sz="2000" dirty="0" err="1" smtClean="0"/>
              <a:t>pembagian</a:t>
            </a:r>
            <a:r>
              <a:rPr lang="en-US" sz="2000" dirty="0" smtClean="0"/>
              <a:t> session </a:t>
            </a:r>
            <a:r>
              <a:rPr lang="en-US" sz="2000" dirty="0" err="1" smtClean="0"/>
              <a:t>sesuai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role.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075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28/12/2019</a:t>
            </a:r>
            <a:br>
              <a:rPr lang="en-US" sz="2000" dirty="0" smtClean="0"/>
            </a:br>
            <a:r>
              <a:rPr lang="en-US" sz="2000" dirty="0" err="1" smtClean="0"/>
              <a:t>Membuat</a:t>
            </a:r>
            <a:r>
              <a:rPr lang="en-US" sz="2000" dirty="0" smtClean="0"/>
              <a:t> Design Back office, </a:t>
            </a:r>
            <a:r>
              <a:rPr lang="en-US" sz="2000" dirty="0" err="1" smtClean="0"/>
              <a:t>memperbagus</a:t>
            </a:r>
            <a:r>
              <a:rPr lang="en-US" sz="2000" dirty="0" smtClean="0"/>
              <a:t> design </a:t>
            </a:r>
            <a:r>
              <a:rPr lang="en-US" sz="2000" dirty="0" err="1" smtClean="0"/>
              <a:t>ui</a:t>
            </a:r>
            <a:r>
              <a:rPr lang="en-US" sz="2000" dirty="0" smtClean="0"/>
              <a:t> </a:t>
            </a:r>
            <a:r>
              <a:rPr lang="en-US" sz="2000" dirty="0" err="1" smtClean="0"/>
              <a:t>pos</a:t>
            </a:r>
            <a:r>
              <a:rPr lang="en-US" sz="2000" dirty="0" smtClean="0"/>
              <a:t>(home)</a:t>
            </a:r>
          </a:p>
          <a:p>
            <a:r>
              <a:rPr lang="en-US" sz="2000" dirty="0" smtClean="0"/>
              <a:t>8/1/2020</a:t>
            </a:r>
            <a:br>
              <a:rPr lang="en-US" sz="2000" dirty="0" smtClean="0"/>
            </a:br>
            <a:r>
              <a:rPr lang="en-US" sz="2000" dirty="0" err="1" smtClean="0"/>
              <a:t>Penambahan</a:t>
            </a:r>
            <a:r>
              <a:rPr lang="en-US" sz="2000" dirty="0" smtClean="0"/>
              <a:t> </a:t>
            </a:r>
            <a:r>
              <a:rPr lang="en-US" sz="2000" dirty="0" err="1" smtClean="0"/>
              <a:t>attribut</a:t>
            </a:r>
            <a:r>
              <a:rPr lang="en-US" sz="2000" dirty="0" smtClean="0"/>
              <a:t> status, </a:t>
            </a:r>
            <a:r>
              <a:rPr lang="en-US" sz="2000" dirty="0" err="1" smtClean="0"/>
              <a:t>retur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db</a:t>
            </a:r>
            <a:r>
              <a:rPr lang="en-US" sz="2000" dirty="0" smtClean="0"/>
              <a:t>, </a:t>
            </a:r>
            <a:r>
              <a:rPr lang="en-US" sz="2000" dirty="0" err="1" smtClean="0"/>
              <a:t>db</a:t>
            </a:r>
            <a:r>
              <a:rPr lang="en-US" sz="2000" dirty="0" smtClean="0"/>
              <a:t> </a:t>
            </a:r>
            <a:r>
              <a:rPr lang="en-US" sz="2000" dirty="0" err="1" smtClean="0"/>
              <a:t>menjadi</a:t>
            </a:r>
            <a:r>
              <a:rPr lang="en-US" sz="2000" dirty="0" smtClean="0"/>
              <a:t> v2.</a:t>
            </a:r>
            <a:br>
              <a:rPr lang="en-US" sz="2000" dirty="0" smtClean="0"/>
            </a:br>
            <a:r>
              <a:rPr lang="en-US" sz="2000" dirty="0" err="1" smtClean="0"/>
              <a:t>Pembuatan</a:t>
            </a:r>
            <a:r>
              <a:rPr lang="en-US" sz="2000" dirty="0" smtClean="0"/>
              <a:t> controller </a:t>
            </a:r>
            <a:r>
              <a:rPr lang="en-US" sz="2000" dirty="0" err="1" smtClean="0"/>
              <a:t>pada</a:t>
            </a:r>
            <a:r>
              <a:rPr lang="en-US" sz="2000" dirty="0" smtClean="0"/>
              <a:t> admin, </a:t>
            </a:r>
            <a:r>
              <a:rPr lang="en-US" sz="2000" dirty="0" err="1" smtClean="0"/>
              <a:t>kasir</a:t>
            </a:r>
            <a:r>
              <a:rPr lang="en-US" sz="2000" dirty="0" smtClean="0"/>
              <a:t>.</a:t>
            </a:r>
            <a:br>
              <a:rPr lang="en-US" sz="2000" dirty="0" smtClean="0"/>
            </a:br>
            <a:r>
              <a:rPr lang="en-US" sz="2000" dirty="0" smtClean="0"/>
              <a:t>Fixing controller </a:t>
            </a:r>
            <a:r>
              <a:rPr lang="en-US" sz="2000" dirty="0" err="1" smtClean="0"/>
              <a:t>pada</a:t>
            </a:r>
            <a:r>
              <a:rPr lang="en-US" sz="2000" dirty="0" smtClean="0"/>
              <a:t> button check out.</a:t>
            </a:r>
            <a:br>
              <a:rPr lang="en-US" sz="2000" dirty="0" smtClean="0"/>
            </a:br>
            <a:r>
              <a:rPr lang="en-US" sz="2000" dirty="0" err="1" smtClean="0"/>
              <a:t>Debuging</a:t>
            </a:r>
            <a:r>
              <a:rPr lang="en-US" sz="2000" dirty="0" smtClean="0"/>
              <a:t> Fashion POS, </a:t>
            </a:r>
            <a:r>
              <a:rPr lang="en-US" sz="2000" dirty="0" err="1" smtClean="0"/>
              <a:t>kesulitan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error fashion POS.</a:t>
            </a:r>
            <a:br>
              <a:rPr lang="en-US" sz="20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2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Trello</a:t>
            </a:r>
            <a:r>
              <a:rPr lang="en-US" sz="2800" dirty="0" smtClean="0"/>
              <a:t> 18 </a:t>
            </a:r>
            <a:r>
              <a:rPr lang="en-US" sz="2800" dirty="0" err="1" smtClean="0"/>
              <a:t>nov</a:t>
            </a:r>
            <a:r>
              <a:rPr lang="en-US" sz="2800" dirty="0" smtClean="0"/>
              <a:t> 2019</a:t>
            </a:r>
            <a:endParaRPr lang="en-US" sz="2800" dirty="0"/>
          </a:p>
        </p:txBody>
      </p:sp>
      <p:pic>
        <p:nvPicPr>
          <p:cNvPr id="1026" name="Picture 2" descr="C:\Users\alexi\Downloads\Pag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371600"/>
            <a:ext cx="8610600" cy="5175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3872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Trello</a:t>
            </a:r>
            <a:r>
              <a:rPr lang="en-US" sz="2800" dirty="0" smtClean="0"/>
              <a:t> 18 </a:t>
            </a:r>
            <a:r>
              <a:rPr lang="en-US" sz="2800" dirty="0" err="1" smtClean="0"/>
              <a:t>nov</a:t>
            </a:r>
            <a:r>
              <a:rPr lang="en-US" sz="2800" dirty="0" smtClean="0"/>
              <a:t> 2019</a:t>
            </a:r>
            <a:endParaRPr lang="en-US" sz="2800" dirty="0"/>
          </a:p>
        </p:txBody>
      </p:sp>
      <p:pic>
        <p:nvPicPr>
          <p:cNvPr id="2050" name="Picture 2" descr="C:\Users\alexi\Downloads\Pag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371600"/>
            <a:ext cx="86106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866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0" y="152400"/>
            <a:ext cx="2819400" cy="1143000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Trello</a:t>
            </a:r>
            <a:r>
              <a:rPr lang="en-US" sz="2800" dirty="0" smtClean="0"/>
              <a:t> 9 January 2020</a:t>
            </a:r>
            <a:endParaRPr 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" y="1600200"/>
            <a:ext cx="8708136" cy="512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533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0" y="152400"/>
            <a:ext cx="2819400" cy="1143000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Trello</a:t>
            </a:r>
            <a:r>
              <a:rPr lang="en-US" sz="2800" dirty="0" smtClean="0"/>
              <a:t> 9 January 2020</a:t>
            </a:r>
            <a:endParaRPr lang="en-US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600200"/>
            <a:ext cx="868680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0277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0" y="152400"/>
            <a:ext cx="2819400" cy="1143000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Trello</a:t>
            </a:r>
            <a:r>
              <a:rPr lang="en-US" sz="2800" dirty="0" smtClean="0"/>
              <a:t> 9 January 2020</a:t>
            </a:r>
            <a:endParaRPr lang="en-US" sz="28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676400"/>
            <a:ext cx="8610600" cy="5030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7077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57200"/>
            <a:ext cx="3657600" cy="5714999"/>
          </a:xfrm>
        </p:spPr>
        <p:txBody>
          <a:bodyPr/>
          <a:lstStyle/>
          <a:p>
            <a:r>
              <a:rPr lang="en-US" dirty="0" err="1" smtClean="0"/>
              <a:t>Stefanus</a:t>
            </a:r>
            <a:r>
              <a:rPr lang="en-US" dirty="0" smtClean="0"/>
              <a:t> </a:t>
            </a:r>
            <a:r>
              <a:rPr lang="en-US" dirty="0" err="1" smtClean="0"/>
              <a:t>Hermawan</a:t>
            </a:r>
            <a:r>
              <a:rPr lang="en-US" dirty="0" smtClean="0"/>
              <a:t> – Project Manager</a:t>
            </a:r>
          </a:p>
          <a:p>
            <a:r>
              <a:rPr lang="en-US" dirty="0" smtClean="0"/>
              <a:t>Alexius Surya – Scrum Master</a:t>
            </a:r>
          </a:p>
          <a:p>
            <a:r>
              <a:rPr lang="en-US" dirty="0" smtClean="0"/>
              <a:t>Steven </a:t>
            </a:r>
            <a:r>
              <a:rPr lang="en-US" dirty="0" err="1" smtClean="0"/>
              <a:t>Rumanto</a:t>
            </a:r>
            <a:r>
              <a:rPr lang="en-US" dirty="0" smtClean="0"/>
              <a:t> – Developer</a:t>
            </a:r>
          </a:p>
          <a:p>
            <a:r>
              <a:rPr lang="en-US" dirty="0" err="1" smtClean="0"/>
              <a:t>Arief</a:t>
            </a:r>
            <a:r>
              <a:rPr lang="en-US" dirty="0" smtClean="0"/>
              <a:t> </a:t>
            </a:r>
            <a:r>
              <a:rPr lang="en-US" dirty="0" err="1" smtClean="0"/>
              <a:t>Kurniawan</a:t>
            </a:r>
            <a:r>
              <a:rPr lang="en-US" dirty="0" smtClean="0"/>
              <a:t> – Developer</a:t>
            </a:r>
          </a:p>
          <a:p>
            <a:r>
              <a:rPr lang="en-US" dirty="0" err="1" smtClean="0"/>
              <a:t>Nicolavickh</a:t>
            </a:r>
            <a:r>
              <a:rPr lang="en-US" dirty="0" smtClean="0"/>
              <a:t> – Developer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2514600"/>
            <a:ext cx="2819400" cy="1143000"/>
          </a:xfrm>
        </p:spPr>
        <p:txBody>
          <a:bodyPr/>
          <a:lstStyle/>
          <a:p>
            <a:r>
              <a:rPr lang="en-US" dirty="0" smtClean="0"/>
              <a:t>Role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287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Pembuatan</a:t>
            </a:r>
            <a:r>
              <a:rPr lang="en-US" dirty="0" smtClean="0"/>
              <a:t> Scope, Contract, Goal</a:t>
            </a:r>
          </a:p>
          <a:p>
            <a:pPr lvl="1"/>
            <a:r>
              <a:rPr lang="en-US" dirty="0" err="1" smtClean="0"/>
              <a:t>Pembuatan</a:t>
            </a:r>
            <a:r>
              <a:rPr lang="en-US" dirty="0" smtClean="0"/>
              <a:t> </a:t>
            </a:r>
            <a:r>
              <a:rPr lang="en-US" dirty="0"/>
              <a:t>Proposal </a:t>
            </a:r>
            <a:r>
              <a:rPr lang="en-US" dirty="0" err="1" smtClean="0"/>
              <a:t>Penawaran</a:t>
            </a:r>
            <a:endParaRPr lang="en-US" dirty="0" smtClean="0"/>
          </a:p>
          <a:p>
            <a:pPr lvl="1"/>
            <a:r>
              <a:rPr lang="en-US" dirty="0"/>
              <a:t>Meeting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 smtClean="0"/>
              <a:t>Klien</a:t>
            </a:r>
            <a:endParaRPr lang="en-US" dirty="0" smtClean="0"/>
          </a:p>
          <a:p>
            <a:pPr lvl="1"/>
            <a:r>
              <a:rPr lang="en-US" dirty="0" err="1" smtClean="0"/>
              <a:t>Mengumpulkan</a:t>
            </a:r>
            <a:r>
              <a:rPr lang="en-US" dirty="0" smtClean="0"/>
              <a:t> Requirement </a:t>
            </a:r>
            <a:r>
              <a:rPr lang="en-US" dirty="0" err="1" smtClean="0"/>
              <a:t>Aplikasi</a:t>
            </a:r>
            <a:endParaRPr lang="en-US" dirty="0" smtClean="0"/>
          </a:p>
          <a:p>
            <a:pPr lvl="1"/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Ruang</a:t>
            </a:r>
            <a:r>
              <a:rPr lang="en-US" dirty="0"/>
              <a:t> </a:t>
            </a:r>
            <a:r>
              <a:rPr lang="en-US" dirty="0" err="1"/>
              <a:t>Lingkup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 smtClean="0"/>
              <a:t>Proyek</a:t>
            </a:r>
            <a:endParaRPr lang="en-US" dirty="0" smtClean="0"/>
          </a:p>
          <a:p>
            <a:pPr lvl="1"/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Estimasi</a:t>
            </a:r>
            <a:r>
              <a:rPr lang="en-US" dirty="0" smtClean="0"/>
              <a:t> </a:t>
            </a:r>
            <a:r>
              <a:rPr lang="en-US" dirty="0" err="1" smtClean="0"/>
              <a:t>Waktu</a:t>
            </a:r>
            <a:r>
              <a:rPr lang="en-US" dirty="0" smtClean="0"/>
              <a:t> &amp; Dana</a:t>
            </a:r>
          </a:p>
          <a:p>
            <a:pPr lvl="1"/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estimasi</a:t>
            </a:r>
            <a:r>
              <a:rPr lang="en-US" dirty="0" smtClean="0"/>
              <a:t> resources</a:t>
            </a:r>
          </a:p>
          <a:p>
            <a:pPr lvl="1"/>
            <a:r>
              <a:rPr lang="en-US" dirty="0" err="1" smtClean="0"/>
              <a:t>Pembuatan</a:t>
            </a:r>
            <a:r>
              <a:rPr lang="en-US" dirty="0" smtClean="0"/>
              <a:t> </a:t>
            </a:r>
            <a:r>
              <a:rPr lang="en-US" dirty="0" err="1" smtClean="0"/>
              <a:t>Kontrak</a:t>
            </a:r>
            <a:r>
              <a:rPr lang="en-US" dirty="0" smtClean="0"/>
              <a:t> </a:t>
            </a:r>
            <a:r>
              <a:rPr lang="en-US" dirty="0" err="1" smtClean="0"/>
              <a:t>Kerjasama</a:t>
            </a:r>
            <a:endParaRPr lang="en-US" dirty="0" smtClean="0"/>
          </a:p>
          <a:p>
            <a:pPr lvl="1"/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prioritas</a:t>
            </a:r>
            <a:r>
              <a:rPr lang="en-US" dirty="0" smtClean="0"/>
              <a:t> </a:t>
            </a:r>
            <a:r>
              <a:rPr lang="en-US" dirty="0" err="1" smtClean="0"/>
              <a:t>pengerjaan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endParaRPr lang="en-US" dirty="0" smtClean="0"/>
          </a:p>
          <a:p>
            <a:pPr lvl="1"/>
            <a:r>
              <a:rPr lang="en-US" dirty="0" err="1" smtClean="0"/>
              <a:t>Pembuatan</a:t>
            </a:r>
            <a:r>
              <a:rPr lang="en-US" dirty="0" smtClean="0"/>
              <a:t> Report Progress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Klien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Sebagai</a:t>
            </a:r>
            <a:r>
              <a:rPr lang="en-US" dirty="0" smtClean="0"/>
              <a:t> Project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642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Melakukan</a:t>
            </a:r>
            <a:r>
              <a:rPr lang="en-US" dirty="0" smtClean="0"/>
              <a:t> Daily Scrum </a:t>
            </a:r>
          </a:p>
          <a:p>
            <a:pPr lvl="1"/>
            <a:r>
              <a:rPr lang="en-US" dirty="0" err="1" smtClean="0"/>
              <a:t>Meningkatkan</a:t>
            </a:r>
            <a:r>
              <a:rPr lang="en-US" dirty="0" smtClean="0"/>
              <a:t> </a:t>
            </a:r>
            <a:r>
              <a:rPr lang="en-US" dirty="0" err="1" smtClean="0"/>
              <a:t>Komunikasi</a:t>
            </a:r>
            <a:r>
              <a:rPr lang="en-US" dirty="0" smtClean="0"/>
              <a:t> </a:t>
            </a:r>
            <a:r>
              <a:rPr lang="en-US" dirty="0" err="1" smtClean="0"/>
              <a:t>antar</a:t>
            </a:r>
            <a:r>
              <a:rPr lang="en-US" dirty="0" smtClean="0"/>
              <a:t> </a:t>
            </a:r>
            <a:r>
              <a:rPr lang="en-US" dirty="0" err="1" smtClean="0"/>
              <a:t>tim</a:t>
            </a:r>
            <a:r>
              <a:rPr lang="en-US" dirty="0" smtClean="0"/>
              <a:t> developer</a:t>
            </a:r>
          </a:p>
          <a:p>
            <a:pPr lvl="1"/>
            <a:r>
              <a:rPr lang="en-US" dirty="0" err="1" smtClean="0"/>
              <a:t>Menghilangkan</a:t>
            </a:r>
            <a:r>
              <a:rPr lang="en-US" dirty="0" smtClean="0"/>
              <a:t> </a:t>
            </a:r>
            <a:r>
              <a:rPr lang="en-US" dirty="0" err="1" smtClean="0"/>
              <a:t>pertemuan</a:t>
            </a:r>
            <a:r>
              <a:rPr lang="en-US" dirty="0" smtClean="0"/>
              <a:t> yang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perlu</a:t>
            </a:r>
            <a:endParaRPr lang="en-US" dirty="0" smtClean="0"/>
          </a:p>
          <a:p>
            <a:pPr lvl="1"/>
            <a:r>
              <a:rPr lang="en-US" dirty="0" err="1" smtClean="0"/>
              <a:t>Mendukung</a:t>
            </a:r>
            <a:r>
              <a:rPr lang="en-US" dirty="0" smtClean="0"/>
              <a:t> </a:t>
            </a:r>
            <a:r>
              <a:rPr lang="en-US" dirty="0" err="1" smtClean="0"/>
              <a:t>pengambilan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cepat</a:t>
            </a:r>
            <a:endParaRPr lang="en-US" dirty="0" smtClean="0"/>
          </a:p>
          <a:p>
            <a:pPr lvl="1"/>
            <a:r>
              <a:rPr lang="en-US" dirty="0" err="1" smtClean="0"/>
              <a:t>Meningkatkan</a:t>
            </a:r>
            <a:r>
              <a:rPr lang="en-US" dirty="0" smtClean="0"/>
              <a:t> </a:t>
            </a:r>
            <a:r>
              <a:rPr lang="en-US" dirty="0" err="1" smtClean="0"/>
              <a:t>pengetahuan</a:t>
            </a:r>
            <a:r>
              <a:rPr lang="en-US" dirty="0" smtClean="0"/>
              <a:t> </a:t>
            </a:r>
            <a:r>
              <a:rPr lang="en-US" dirty="0" err="1" smtClean="0"/>
              <a:t>anggota</a:t>
            </a:r>
            <a:r>
              <a:rPr lang="en-US" dirty="0" smtClean="0"/>
              <a:t> </a:t>
            </a:r>
            <a:r>
              <a:rPr lang="en-US" dirty="0" err="1" smtClean="0"/>
              <a:t>tim</a:t>
            </a:r>
            <a:r>
              <a:rPr lang="en-US" dirty="0" smtClean="0"/>
              <a:t> developer</a:t>
            </a:r>
          </a:p>
          <a:p>
            <a:pPr lvl="1"/>
            <a:r>
              <a:rPr lang="en-US" dirty="0" err="1" smtClean="0"/>
              <a:t>Pembuatan</a:t>
            </a:r>
            <a:r>
              <a:rPr lang="en-US" dirty="0" smtClean="0"/>
              <a:t> </a:t>
            </a:r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</a:p>
          <a:p>
            <a:pPr lvl="1"/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smtClean="0"/>
              <a:t>UML </a:t>
            </a:r>
            <a:r>
              <a:rPr lang="en-US" dirty="0"/>
              <a:t>diagram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Sebagai</a:t>
            </a:r>
            <a:r>
              <a:rPr lang="en-US" dirty="0" smtClean="0"/>
              <a:t> Scrum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53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endParaRPr lang="en-US" dirty="0"/>
          </a:p>
          <a:p>
            <a:pPr lvl="1"/>
            <a:r>
              <a:rPr lang="en-US" dirty="0" smtClean="0"/>
              <a:t>Steven </a:t>
            </a:r>
            <a:r>
              <a:rPr lang="en-US" dirty="0" err="1" smtClean="0"/>
              <a:t>Fokus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back-end</a:t>
            </a:r>
          </a:p>
          <a:p>
            <a:pPr lvl="1"/>
            <a:r>
              <a:rPr lang="en-US" dirty="0" err="1" smtClean="0"/>
              <a:t>Arief</a:t>
            </a:r>
            <a:r>
              <a:rPr lang="en-US" dirty="0" smtClean="0"/>
              <a:t> </a:t>
            </a:r>
            <a:r>
              <a:rPr lang="en-US" dirty="0" err="1" smtClean="0"/>
              <a:t>Fokus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front-end</a:t>
            </a:r>
          </a:p>
          <a:p>
            <a:pPr lvl="1"/>
            <a:r>
              <a:rPr lang="en-US" dirty="0" err="1" smtClean="0"/>
              <a:t>Nicolavickh</a:t>
            </a:r>
            <a:r>
              <a:rPr lang="en-US" dirty="0" smtClean="0"/>
              <a:t> </a:t>
            </a:r>
            <a:r>
              <a:rPr lang="en-US" dirty="0" err="1" smtClean="0"/>
              <a:t>fokus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back-end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Sebagai</a:t>
            </a:r>
            <a:r>
              <a:rPr lang="en-US" dirty="0" smtClean="0"/>
              <a:t> Developer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37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Priority PBI.</a:t>
            </a:r>
          </a:p>
          <a:p>
            <a:r>
              <a:rPr lang="en-US" dirty="0" smtClean="0"/>
              <a:t>Scrum Daily Meeting </a:t>
            </a:r>
            <a:r>
              <a:rPr lang="en-US" dirty="0" err="1" smtClean="0"/>
              <a:t>melalui</a:t>
            </a:r>
            <a:r>
              <a:rPr lang="en-US" dirty="0" smtClean="0"/>
              <a:t> LINE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ketemuan</a:t>
            </a:r>
            <a:r>
              <a:rPr lang="en-US" dirty="0" smtClean="0"/>
              <a:t> </a:t>
            </a:r>
            <a:r>
              <a:rPr lang="en-US" dirty="0" err="1" smtClean="0"/>
              <a:t>sehari-hari</a:t>
            </a:r>
            <a:r>
              <a:rPr lang="en-US" dirty="0" smtClean="0"/>
              <a:t> di </a:t>
            </a:r>
            <a:r>
              <a:rPr lang="en-US" dirty="0" err="1" smtClean="0"/>
              <a:t>kelas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Story Point, </a:t>
            </a:r>
            <a:r>
              <a:rPr lang="en-US" dirty="0" err="1" smtClean="0"/>
              <a:t>masih</a:t>
            </a:r>
            <a:r>
              <a:rPr lang="en-US" dirty="0" smtClean="0"/>
              <a:t> manual.</a:t>
            </a:r>
          </a:p>
          <a:p>
            <a:r>
              <a:rPr lang="en-US" dirty="0" err="1" smtClean="0"/>
              <a:t>Trello</a:t>
            </a:r>
            <a:r>
              <a:rPr lang="en-US" dirty="0" smtClean="0"/>
              <a:t>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aktif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Pro </a:t>
            </a:r>
            <a:r>
              <a:rPr lang="en-US" dirty="0" err="1" smtClean="0"/>
              <a:t>vs</a:t>
            </a:r>
            <a:r>
              <a:rPr lang="en-US" dirty="0" smtClean="0"/>
              <a:t> 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330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18/11/2019</a:t>
            </a:r>
            <a:br>
              <a:rPr lang="en-US" sz="2000" dirty="0" smtClean="0"/>
            </a:br>
            <a:r>
              <a:rPr lang="en-US" sz="2000" dirty="0" err="1" smtClean="0"/>
              <a:t>Membuat</a:t>
            </a:r>
            <a:r>
              <a:rPr lang="en-US" sz="2000" dirty="0" smtClean="0"/>
              <a:t> Sprint Backlog</a:t>
            </a:r>
          </a:p>
          <a:p>
            <a:r>
              <a:rPr lang="en-US" sz="2000" dirty="0" smtClean="0"/>
              <a:t>19/11/2019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 smtClean="0"/>
              <a:t>Membicarakan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Controller home, view user, </a:t>
            </a:r>
            <a:r>
              <a:rPr lang="en-US" sz="2000" dirty="0" err="1" smtClean="0"/>
              <a:t>rancangan</a:t>
            </a:r>
            <a:r>
              <a:rPr lang="en-US" sz="2000" dirty="0" smtClean="0"/>
              <a:t> Design.</a:t>
            </a:r>
            <a:endParaRPr lang="en-US" sz="2000" dirty="0"/>
          </a:p>
          <a:p>
            <a:r>
              <a:rPr lang="en-US" sz="2000" dirty="0" smtClean="0"/>
              <a:t>20/11/2019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 smtClean="0"/>
              <a:t>Membuat</a:t>
            </a:r>
            <a:r>
              <a:rPr lang="en-US" sz="2000" dirty="0" smtClean="0"/>
              <a:t> sign up,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Design Login, </a:t>
            </a:r>
            <a:r>
              <a:rPr lang="en-US" sz="2000" dirty="0" err="1" smtClean="0"/>
              <a:t>Menambah</a:t>
            </a:r>
            <a:r>
              <a:rPr lang="en-US" sz="2000" dirty="0" smtClean="0"/>
              <a:t> data dummy.</a:t>
            </a:r>
          </a:p>
          <a:p>
            <a:r>
              <a:rPr lang="en-US" sz="2000" dirty="0" smtClean="0"/>
              <a:t>21/11/2019</a:t>
            </a:r>
            <a:br>
              <a:rPr lang="en-US" sz="2000" dirty="0" smtClean="0"/>
            </a:br>
            <a:r>
              <a:rPr lang="en-US" sz="2000" dirty="0" err="1" smtClean="0"/>
              <a:t>Menyicil</a:t>
            </a:r>
            <a:r>
              <a:rPr lang="en-US" sz="2000" dirty="0" smtClean="0"/>
              <a:t> </a:t>
            </a:r>
            <a:r>
              <a:rPr lang="en-US" sz="2000" dirty="0" err="1" smtClean="0"/>
              <a:t>lanjutan</a:t>
            </a:r>
            <a:r>
              <a:rPr lang="en-US" sz="2000" dirty="0" smtClean="0"/>
              <a:t> sign up, </a:t>
            </a:r>
            <a:r>
              <a:rPr lang="en-US" sz="2000" dirty="0" err="1" smtClean="0"/>
              <a:t>Pembuatan</a:t>
            </a:r>
            <a:r>
              <a:rPr lang="en-US" sz="2000" dirty="0" smtClean="0"/>
              <a:t> design login</a:t>
            </a:r>
          </a:p>
          <a:p>
            <a:r>
              <a:rPr lang="en-US" sz="2000" dirty="0" smtClean="0"/>
              <a:t>22/11/2019</a:t>
            </a:r>
            <a:br>
              <a:rPr lang="en-US" sz="2000" dirty="0" smtClean="0"/>
            </a:br>
            <a:r>
              <a:rPr lang="en-US" sz="2000" dirty="0" err="1" smtClean="0"/>
              <a:t>Tahap</a:t>
            </a:r>
            <a:r>
              <a:rPr lang="en-US" sz="2000" dirty="0" smtClean="0"/>
              <a:t> </a:t>
            </a:r>
            <a:r>
              <a:rPr lang="en-US" sz="2000" dirty="0" err="1" smtClean="0"/>
              <a:t>penyelesaian</a:t>
            </a:r>
            <a:r>
              <a:rPr lang="en-US" sz="2000" dirty="0" smtClean="0"/>
              <a:t>, </a:t>
            </a: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kesulitan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week2. </a:t>
            </a:r>
            <a:r>
              <a:rPr lang="en-US" sz="2000" dirty="0" err="1" smtClean="0"/>
              <a:t>waktu</a:t>
            </a:r>
            <a:r>
              <a:rPr lang="en-US" sz="2000" dirty="0" smtClean="0"/>
              <a:t> </a:t>
            </a:r>
            <a:r>
              <a:rPr lang="en-US" sz="2000" dirty="0" err="1" smtClean="0"/>
              <a:t>terbatas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02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25/11/2019</a:t>
            </a:r>
            <a:br>
              <a:rPr lang="en-US" sz="2000" dirty="0" smtClean="0"/>
            </a:br>
            <a:r>
              <a:rPr lang="en-US" sz="2000" dirty="0" err="1" smtClean="0"/>
              <a:t>Penambahan</a:t>
            </a:r>
            <a:r>
              <a:rPr lang="en-US" sz="2000" dirty="0" smtClean="0"/>
              <a:t> </a:t>
            </a:r>
            <a:r>
              <a:rPr lang="en-US" sz="2000" dirty="0" err="1" smtClean="0"/>
              <a:t>fitur</a:t>
            </a:r>
            <a:r>
              <a:rPr lang="en-US" sz="2000" dirty="0" smtClean="0"/>
              <a:t> forget password </a:t>
            </a:r>
            <a:r>
              <a:rPr lang="en-US" sz="2000" dirty="0" err="1" smtClean="0"/>
              <a:t>ke</a:t>
            </a:r>
            <a:r>
              <a:rPr lang="en-US" sz="2000" dirty="0" smtClean="0"/>
              <a:t> PBI</a:t>
            </a:r>
          </a:p>
          <a:p>
            <a:r>
              <a:rPr lang="en-US" sz="2000" dirty="0" smtClean="0"/>
              <a:t>26/11/2019	</a:t>
            </a:r>
            <a:br>
              <a:rPr lang="en-US" sz="2000" dirty="0" smtClean="0"/>
            </a:br>
            <a:r>
              <a:rPr lang="en-US" sz="2000" dirty="0" smtClean="0"/>
              <a:t>Planning </a:t>
            </a:r>
            <a:r>
              <a:rPr lang="en-US" sz="2000" dirty="0" err="1" smtClean="0"/>
              <a:t>pembuatan</a:t>
            </a:r>
            <a:r>
              <a:rPr lang="en-US" sz="2000" dirty="0" smtClean="0"/>
              <a:t> view items.</a:t>
            </a:r>
          </a:p>
          <a:p>
            <a:r>
              <a:rPr lang="en-US" sz="2000" dirty="0" smtClean="0"/>
              <a:t>27/11/2019</a:t>
            </a:r>
            <a:br>
              <a:rPr lang="en-US" sz="2000" dirty="0" smtClean="0"/>
            </a:br>
            <a:r>
              <a:rPr lang="en-US" sz="2000" dirty="0" smtClean="0"/>
              <a:t>Design View Items.</a:t>
            </a:r>
          </a:p>
          <a:p>
            <a:r>
              <a:rPr lang="en-US" sz="2000" dirty="0" smtClean="0"/>
              <a:t>28/11/2019</a:t>
            </a:r>
            <a:br>
              <a:rPr lang="en-US" sz="2000" dirty="0" smtClean="0"/>
            </a:br>
            <a:r>
              <a:rPr lang="en-US" sz="2000" dirty="0" err="1" smtClean="0"/>
              <a:t>Pembuatan</a:t>
            </a:r>
            <a:r>
              <a:rPr lang="en-US" sz="2000" dirty="0" smtClean="0"/>
              <a:t> back-end view items</a:t>
            </a:r>
          </a:p>
          <a:p>
            <a:r>
              <a:rPr lang="en-US" sz="2000" dirty="0" smtClean="0"/>
              <a:t>29/11/2019</a:t>
            </a:r>
            <a:br>
              <a:rPr lang="en-US" sz="2000" dirty="0" smtClean="0"/>
            </a:br>
            <a:r>
              <a:rPr lang="en-US" sz="2000" dirty="0" err="1" smtClean="0"/>
              <a:t>Melanjutkan</a:t>
            </a:r>
            <a:r>
              <a:rPr lang="en-US" sz="2000" dirty="0" smtClean="0"/>
              <a:t> progress </a:t>
            </a:r>
            <a:r>
              <a:rPr lang="en-US" sz="2000" dirty="0" err="1"/>
              <a:t>p</a:t>
            </a:r>
            <a:r>
              <a:rPr lang="en-US" sz="2000" dirty="0" err="1" smtClean="0"/>
              <a:t>embuatan</a:t>
            </a:r>
            <a:r>
              <a:rPr lang="en-US" sz="2000" dirty="0" smtClean="0"/>
              <a:t> back-end view items.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495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2/12/2019</a:t>
            </a:r>
            <a:br>
              <a:rPr lang="en-US" sz="2000" dirty="0" smtClean="0"/>
            </a:br>
            <a:r>
              <a:rPr lang="en-US" sz="2000" dirty="0" err="1" smtClean="0"/>
              <a:t>Menemukan</a:t>
            </a:r>
            <a:r>
              <a:rPr lang="en-US" sz="2000" dirty="0" smtClean="0"/>
              <a:t> </a:t>
            </a:r>
            <a:r>
              <a:rPr lang="en-US" sz="2000" dirty="0" err="1" smtClean="0"/>
              <a:t>adanya</a:t>
            </a:r>
            <a:r>
              <a:rPr lang="en-US" sz="2000" dirty="0" smtClean="0"/>
              <a:t> bug </a:t>
            </a:r>
            <a:r>
              <a:rPr lang="en-US" sz="2000" dirty="0" err="1" smtClean="0"/>
              <a:t>pada</a:t>
            </a:r>
            <a:r>
              <a:rPr lang="en-US" sz="2000" dirty="0" smtClean="0"/>
              <a:t> stock, adding </a:t>
            </a:r>
            <a:r>
              <a:rPr lang="en-US" sz="2000" dirty="0" err="1" smtClean="0"/>
              <a:t>SizeStock</a:t>
            </a:r>
            <a:r>
              <a:rPr lang="en-US" sz="2000" dirty="0" smtClean="0"/>
              <a:t> </a:t>
            </a:r>
            <a:r>
              <a:rPr lang="en-US" sz="2000" dirty="0" err="1" smtClean="0"/>
              <a:t>kedalam</a:t>
            </a:r>
            <a:r>
              <a:rPr lang="en-US" sz="2000" dirty="0" smtClean="0"/>
              <a:t> </a:t>
            </a:r>
            <a:r>
              <a:rPr lang="en-US" sz="2000" dirty="0" err="1" smtClean="0"/>
              <a:t>db</a:t>
            </a:r>
            <a:r>
              <a:rPr lang="en-US" sz="2000" dirty="0" smtClean="0"/>
              <a:t>, </a:t>
            </a:r>
            <a:r>
              <a:rPr lang="en-US" sz="2000" dirty="0" err="1" smtClean="0"/>
              <a:t>erd</a:t>
            </a:r>
            <a:r>
              <a:rPr lang="en-US" sz="2000" dirty="0" smtClean="0"/>
              <a:t> v1.1</a:t>
            </a:r>
          </a:p>
          <a:p>
            <a:r>
              <a:rPr lang="en-US" sz="2000" dirty="0" smtClean="0"/>
              <a:t>3</a:t>
            </a:r>
            <a:r>
              <a:rPr lang="en-US" sz="2000" dirty="0" smtClean="0"/>
              <a:t>/12/2019	</a:t>
            </a:r>
            <a:br>
              <a:rPr lang="en-US" sz="2000" dirty="0" smtClean="0"/>
            </a:br>
            <a:r>
              <a:rPr lang="en-US" sz="2000" dirty="0" err="1" smtClean="0"/>
              <a:t>Penambahan</a:t>
            </a:r>
            <a:r>
              <a:rPr lang="en-US" sz="2000" dirty="0" smtClean="0"/>
              <a:t> </a:t>
            </a:r>
            <a:r>
              <a:rPr lang="en-US" sz="2000" dirty="0" err="1" smtClean="0"/>
              <a:t>tbRole</a:t>
            </a:r>
            <a:r>
              <a:rPr lang="en-US" sz="2000" dirty="0" smtClean="0"/>
              <a:t>, </a:t>
            </a:r>
            <a:r>
              <a:rPr lang="en-US" sz="2000" dirty="0" err="1" smtClean="0"/>
              <a:t>tbCategory</a:t>
            </a:r>
            <a:r>
              <a:rPr lang="en-US" sz="2000" dirty="0" smtClean="0"/>
              <a:t> </a:t>
            </a:r>
            <a:r>
              <a:rPr lang="en-US" sz="2000" dirty="0" err="1" smtClean="0"/>
              <a:t>menjadi</a:t>
            </a:r>
            <a:r>
              <a:rPr lang="en-US" sz="2000" dirty="0" smtClean="0"/>
              <a:t> v2,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pengubahan</a:t>
            </a:r>
            <a:r>
              <a:rPr lang="en-US" sz="2000" dirty="0" smtClean="0"/>
              <a:t> database upgrade </a:t>
            </a:r>
          </a:p>
          <a:p>
            <a:r>
              <a:rPr lang="en-US" sz="2000" dirty="0" smtClean="0"/>
              <a:t>4/12/2019</a:t>
            </a:r>
            <a:br>
              <a:rPr lang="en-US" sz="2000" dirty="0" smtClean="0"/>
            </a:br>
            <a:r>
              <a:rPr lang="en-US" sz="2000" dirty="0" smtClean="0"/>
              <a:t>-</a:t>
            </a:r>
          </a:p>
          <a:p>
            <a:r>
              <a:rPr lang="en-US" sz="2000" dirty="0" smtClean="0"/>
              <a:t>5/12/2019</a:t>
            </a:r>
            <a:br>
              <a:rPr lang="en-US" sz="2000" dirty="0" smtClean="0"/>
            </a:br>
            <a:r>
              <a:rPr lang="en-US" sz="2000" dirty="0" smtClean="0"/>
              <a:t>-</a:t>
            </a:r>
          </a:p>
          <a:p>
            <a:r>
              <a:rPr lang="en-US" sz="2000" dirty="0" smtClean="0"/>
              <a:t>6/12/2019</a:t>
            </a:r>
            <a:br>
              <a:rPr lang="en-US" sz="2000" dirty="0" smtClean="0"/>
            </a:br>
            <a:r>
              <a:rPr lang="en-US" sz="2000" dirty="0" smtClean="0"/>
              <a:t>-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Laporan</a:t>
            </a:r>
            <a:r>
              <a:rPr lang="en-US" dirty="0" smtClean="0"/>
              <a:t> Daily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259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964</TotalTime>
  <Words>194</Words>
  <Application>Microsoft Office PowerPoint</Application>
  <PresentationFormat>On-screen Show (4:3)</PresentationFormat>
  <Paragraphs>69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Composite</vt:lpstr>
      <vt:lpstr>Scrum Team</vt:lpstr>
      <vt:lpstr>Role Team</vt:lpstr>
      <vt:lpstr>Sebagai Project Manager</vt:lpstr>
      <vt:lpstr>Sebagai Scrum Master</vt:lpstr>
      <vt:lpstr>Sebagai Developer</vt:lpstr>
      <vt:lpstr>Team Pro vs Con</vt:lpstr>
      <vt:lpstr>Laporan Daily Meeting</vt:lpstr>
      <vt:lpstr>Laporan Daily Meeting</vt:lpstr>
      <vt:lpstr>Laporan Daily Meeting</vt:lpstr>
      <vt:lpstr>Laporan Daily Meeting</vt:lpstr>
      <vt:lpstr>Laporan Daily Meeting</vt:lpstr>
      <vt:lpstr>Trello 18 nov 2019</vt:lpstr>
      <vt:lpstr>Trello 18 nov 2019</vt:lpstr>
      <vt:lpstr>Trello 9 January 2020</vt:lpstr>
      <vt:lpstr>Trello 9 January 2020</vt:lpstr>
      <vt:lpstr>Trello 9 January 2020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Team</dc:title>
  <dc:creator>alexius surya</dc:creator>
  <cp:lastModifiedBy>alexius surya</cp:lastModifiedBy>
  <cp:revision>14</cp:revision>
  <dcterms:created xsi:type="dcterms:W3CDTF">2020-01-08T14:02:33Z</dcterms:created>
  <dcterms:modified xsi:type="dcterms:W3CDTF">2020-01-09T06:06:33Z</dcterms:modified>
</cp:coreProperties>
</file>

<file path=docProps/thumbnail.jpeg>
</file>